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50399950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7" d="100"/>
          <a:sy n="17" d="100"/>
        </p:scale>
        <p:origin x="53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99994" y="4713405"/>
            <a:ext cx="37799963" cy="10026815"/>
          </a:xfrm>
        </p:spPr>
        <p:txBody>
          <a:bodyPr anchor="b"/>
          <a:lstStyle>
            <a:lvl1pPr algn="ctr">
              <a:defRPr sz="2480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9994" y="15126892"/>
            <a:ext cx="37799963" cy="6953434"/>
          </a:xfrm>
        </p:spPr>
        <p:txBody>
          <a:bodyPr/>
          <a:lstStyle>
            <a:lvl1pPr marL="0" indent="0" algn="ctr">
              <a:buNone/>
              <a:defRPr sz="9921"/>
            </a:lvl1pPr>
            <a:lvl2pPr marL="1890019" indent="0" algn="ctr">
              <a:buNone/>
              <a:defRPr sz="8268"/>
            </a:lvl2pPr>
            <a:lvl3pPr marL="3780038" indent="0" algn="ctr">
              <a:buNone/>
              <a:defRPr sz="7441"/>
            </a:lvl3pPr>
            <a:lvl4pPr marL="5670057" indent="0" algn="ctr">
              <a:buNone/>
              <a:defRPr sz="6614"/>
            </a:lvl4pPr>
            <a:lvl5pPr marL="7560076" indent="0" algn="ctr">
              <a:buNone/>
              <a:defRPr sz="6614"/>
            </a:lvl5pPr>
            <a:lvl6pPr marL="9450095" indent="0" algn="ctr">
              <a:buNone/>
              <a:defRPr sz="6614"/>
            </a:lvl6pPr>
            <a:lvl7pPr marL="11340114" indent="0" algn="ctr">
              <a:buNone/>
              <a:defRPr sz="6614"/>
            </a:lvl7pPr>
            <a:lvl8pPr marL="13230134" indent="0" algn="ctr">
              <a:buNone/>
              <a:defRPr sz="6614"/>
            </a:lvl8pPr>
            <a:lvl9pPr marL="15120153" indent="0" algn="ctr">
              <a:buNone/>
              <a:defRPr sz="661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98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31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533356"/>
            <a:ext cx="10867489" cy="24407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533356"/>
            <a:ext cx="31972468" cy="24407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97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41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8747" y="7180110"/>
            <a:ext cx="43469957" cy="11980175"/>
          </a:xfrm>
        </p:spPr>
        <p:txBody>
          <a:bodyPr anchor="b"/>
          <a:lstStyle>
            <a:lvl1pPr>
              <a:defRPr sz="2480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8747" y="19273622"/>
            <a:ext cx="43469957" cy="6300091"/>
          </a:xfrm>
        </p:spPr>
        <p:txBody>
          <a:bodyPr/>
          <a:lstStyle>
            <a:lvl1pPr marL="0" indent="0">
              <a:buNone/>
              <a:defRPr sz="9921">
                <a:solidFill>
                  <a:schemeClr val="tx1">
                    <a:tint val="75000"/>
                  </a:schemeClr>
                </a:solidFill>
              </a:defRPr>
            </a:lvl1pPr>
            <a:lvl2pPr marL="1890019" indent="0">
              <a:buNone/>
              <a:defRPr sz="8268">
                <a:solidFill>
                  <a:schemeClr val="tx1">
                    <a:tint val="75000"/>
                  </a:schemeClr>
                </a:solidFill>
              </a:defRPr>
            </a:lvl2pPr>
            <a:lvl3pPr marL="3780038" indent="0">
              <a:buNone/>
              <a:defRPr sz="7441">
                <a:solidFill>
                  <a:schemeClr val="tx1">
                    <a:tint val="75000"/>
                  </a:schemeClr>
                </a:solidFill>
              </a:defRPr>
            </a:lvl3pPr>
            <a:lvl4pPr marL="5670057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4pPr>
            <a:lvl5pPr marL="756007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5pPr>
            <a:lvl6pPr marL="9450095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6pPr>
            <a:lvl7pPr marL="1134011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7pPr>
            <a:lvl8pPr marL="13230134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8pPr>
            <a:lvl9pPr marL="15120153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7666780"/>
            <a:ext cx="21419979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7666780"/>
            <a:ext cx="21419979" cy="182736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5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533358"/>
            <a:ext cx="43469957" cy="55667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060106"/>
            <a:ext cx="21321539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0520155"/>
            <a:ext cx="21321539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060106"/>
            <a:ext cx="21426543" cy="3460049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0520155"/>
            <a:ext cx="21426543" cy="154735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8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4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67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146730"/>
            <a:ext cx="25514975" cy="20466969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67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1920028"/>
            <a:ext cx="16255294" cy="672009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146730"/>
            <a:ext cx="25514975" cy="20466969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8640127"/>
            <a:ext cx="16255294" cy="16006905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3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533358"/>
            <a:ext cx="43469957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7666780"/>
            <a:ext cx="43469957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4AB4A-08FA-4348-93D0-EA8C0C2BE417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26693729"/>
            <a:ext cx="1700998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26693729"/>
            <a:ext cx="11339989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1BD41-EA58-964D-9DFA-7FD4931C0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1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A1F52F-DBB4-3B09-FE07-830859EAD61B}"/>
              </a:ext>
            </a:extLst>
          </p:cNvPr>
          <p:cNvSpPr txBox="1"/>
          <p:nvPr/>
        </p:nvSpPr>
        <p:spPr>
          <a:xfrm>
            <a:off x="12159617" y="-12962918"/>
            <a:ext cx="5150769" cy="22812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4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2AC191-7135-BD53-8C92-47531B294484}"/>
              </a:ext>
            </a:extLst>
          </p:cNvPr>
          <p:cNvSpPr txBox="1"/>
          <p:nvPr/>
        </p:nvSpPr>
        <p:spPr>
          <a:xfrm>
            <a:off x="17624041" y="-12962919"/>
            <a:ext cx="5250155" cy="22812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224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BF2C4-1F76-AA59-A79C-8C2F7D219769}"/>
              </a:ext>
            </a:extLst>
          </p:cNvPr>
          <p:cNvSpPr txBox="1"/>
          <p:nvPr/>
        </p:nvSpPr>
        <p:spPr>
          <a:xfrm>
            <a:off x="17390026" y="-7597024"/>
            <a:ext cx="3304110" cy="17340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668" dirty="0"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2B9713-EB31-4F8C-8926-AFFDED77BD0E}"/>
              </a:ext>
            </a:extLst>
          </p:cNvPr>
          <p:cNvSpPr txBox="1"/>
          <p:nvPr/>
        </p:nvSpPr>
        <p:spPr>
          <a:xfrm>
            <a:off x="18722975" y="8201075"/>
            <a:ext cx="103251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8000" dirty="0">
                <a:latin typeface="Arial Black" panose="020B0A04020102020204" pitchFamily="34" charset="0"/>
              </a:rPr>
              <a:t>Title font size 80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C0675A-9FB4-DC1B-B67A-D30BC9C93855}"/>
              </a:ext>
            </a:extLst>
          </p:cNvPr>
          <p:cNvSpPr txBox="1"/>
          <p:nvPr/>
        </p:nvSpPr>
        <p:spPr>
          <a:xfrm>
            <a:off x="20351237" y="10799078"/>
            <a:ext cx="618223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6000" dirty="0">
                <a:latin typeface="Arial" panose="020B0604020202020204" pitchFamily="34" charset="0"/>
                <a:cs typeface="Arial" panose="020B0604020202020204" pitchFamily="34" charset="0"/>
              </a:rPr>
              <a:t>Body font size 60</a:t>
            </a:r>
          </a:p>
        </p:txBody>
      </p:sp>
    </p:spTree>
    <p:extLst>
      <p:ext uri="{BB962C8B-B14F-4D97-AF65-F5344CB8AC3E}">
        <p14:creationId xmlns:p14="http://schemas.microsoft.com/office/powerpoint/2010/main" val="170637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214</TotalTime>
  <Words>11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Madhusudhanan P</dc:creator>
  <cp:lastModifiedBy>Mahalakshmy T</cp:lastModifiedBy>
  <cp:revision>2</cp:revision>
  <dcterms:created xsi:type="dcterms:W3CDTF">2026-03-24T12:28:08Z</dcterms:created>
  <dcterms:modified xsi:type="dcterms:W3CDTF">2026-03-25T08:33:47Z</dcterms:modified>
</cp:coreProperties>
</file>